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4"/>
      <p:bold r:id="rId15"/>
      <p:italic r:id="rId16"/>
      <p:boldItalic r:id="rId17"/>
    </p:embeddedFont>
    <p:embeddedFont>
      <p:font typeface="Source Sans Pro SemiBold" panose="020B06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5184">
          <p15:clr>
            <a:srgbClr val="A4A3A4"/>
          </p15:clr>
        </p15:guide>
        <p15:guide id="3" pos="576">
          <p15:clr>
            <a:srgbClr val="A4A3A4"/>
          </p15:clr>
        </p15:guide>
        <p15:guide id="4" orient="horz" pos="30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92"/>
        <p:guide pos="5184"/>
        <p:guide pos="576"/>
        <p:guide orient="horz" pos="3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" name="Google Shape;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99aee287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99aee2872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99aee283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99aee283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999aee286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999aee286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999aee28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999aee28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999aee287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999aee287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999aee286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999aee2865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999aee2872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999aee2872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99aee287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99aee287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99aee287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99aee287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99aee2872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99aee2872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Source Sans Pro"/>
              <a:buNone/>
              <a:defRPr sz="52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None/>
              <a:defRPr sz="28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2CFC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564" y="1087151"/>
            <a:ext cx="2570873" cy="363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914400" y="457200"/>
            <a:ext cx="73152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Source Sans Pro"/>
                <a:ea typeface="Source Sans Pro"/>
                <a:cs typeface="Source Sans Pro"/>
                <a:sym typeface="Source Sans Pro"/>
              </a:rPr>
              <a:t>Water4Otter</a:t>
            </a:r>
            <a:endParaRPr sz="40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"/>
                <a:ea typeface="Source Sans Pro"/>
                <a:cs typeface="Source Sans Pro"/>
                <a:sym typeface="Source Sans Pro"/>
              </a:rPr>
              <a:t>Check for Understanding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914400" y="4029000"/>
            <a:ext cx="7315200" cy="6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"/>
                <a:ea typeface="Source Sans Pro"/>
                <a:cs typeface="Source Sans Pro"/>
                <a:sym typeface="Source Sans Pro"/>
              </a:rPr>
              <a:t>Lesson 3</a:t>
            </a:r>
            <a:endParaRPr sz="3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914400" y="304800"/>
            <a:ext cx="73152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Otters, bobcats, red foxes, and humans all use water from Lavon Lake. 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86" name="Google Shape;86;p12"/>
          <p:cNvSpPr txBox="1"/>
          <p:nvPr/>
        </p:nvSpPr>
        <p:spPr>
          <a:xfrm>
            <a:off x="914400" y="1912075"/>
            <a:ext cx="73152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It’s all…...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7" name="Google Shape;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269" y="1612675"/>
            <a:ext cx="2779325" cy="24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/>
        </p:nvSpPr>
        <p:spPr>
          <a:xfrm>
            <a:off x="937675" y="3426075"/>
            <a:ext cx="47781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latin typeface="Source Sans Pro"/>
                <a:ea typeface="Source Sans Pro"/>
                <a:cs typeface="Source Sans Pro"/>
                <a:sym typeface="Source Sans Pro"/>
              </a:rPr>
              <a:t>“One  Wa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6400"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6400"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6400">
                <a:latin typeface="Source Sans Pro"/>
                <a:ea typeface="Source Sans Pro"/>
                <a:cs typeface="Source Sans Pro"/>
                <a:sym typeface="Source Sans Pro"/>
              </a:rPr>
              <a:t>r”</a:t>
            </a:r>
            <a:endParaRPr sz="6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1479001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1949075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2412713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3253819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3709764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2"/>
          <p:cNvSpPr/>
          <p:nvPr/>
        </p:nvSpPr>
        <p:spPr>
          <a:xfrm>
            <a:off x="4129182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4528240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/>
          <p:nvPr/>
        </p:nvSpPr>
        <p:spPr>
          <a:xfrm>
            <a:off x="4953046" y="4358231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224" y="1290875"/>
            <a:ext cx="2535551" cy="35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914400" y="304800"/>
            <a:ext cx="7315200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b="1">
                <a:latin typeface="Source Sans Pro"/>
                <a:ea typeface="Source Sans Pro"/>
                <a:cs typeface="Source Sans Pro"/>
                <a:sym typeface="Source Sans Pro"/>
              </a:rPr>
              <a:t>Great job!</a:t>
            </a:r>
            <a:endParaRPr sz="58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/>
        </p:nvSpPr>
        <p:spPr>
          <a:xfrm>
            <a:off x="914400" y="304800"/>
            <a:ext cx="73152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wastewater?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914400" y="304800"/>
            <a:ext cx="73152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wastewater?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1543050" y="1940975"/>
            <a:ext cx="66864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Water in a pool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The dirty water that goes down our drains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Water no one needs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Rain water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/>
        </p:nvSpPr>
        <p:spPr>
          <a:xfrm>
            <a:off x="914400" y="304800"/>
            <a:ext cx="7315200" cy="16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#1: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What is wastewater?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1543050" y="1940975"/>
            <a:ext cx="66864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Water in a pool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The dirty water that goes down our drains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Water no one needs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Font typeface="Source Sans Pro"/>
              <a:buAutoNum type="alphaLcParenR"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Rain water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1364175" y="2457025"/>
            <a:ext cx="6070500" cy="8358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does water go after it leaves our homes?</a:t>
            </a:r>
            <a:endParaRPr sz="3200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does water go after it leaves our homes?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25" y="1393350"/>
            <a:ext cx="3484374" cy="2021801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9" name="Google Shape;49;p8"/>
          <p:cNvSpPr txBox="1"/>
          <p:nvPr/>
        </p:nvSpPr>
        <p:spPr>
          <a:xfrm>
            <a:off x="914400" y="2293200"/>
            <a:ext cx="66864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 dirty="0">
                <a:latin typeface="Source Sans Pro"/>
                <a:ea typeface="Source Sans Pro"/>
                <a:cs typeface="Source Sans Pro"/>
                <a:sym typeface="Source Sans Pro"/>
              </a:rPr>
              <a:t>Lavon Lake</a:t>
            </a:r>
            <a:endParaRPr sz="26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 dirty="0">
                <a:latin typeface="Source Sans Pro"/>
                <a:ea typeface="Source Sans Pro"/>
                <a:cs typeface="Source Sans Pro"/>
                <a:sym typeface="Source Sans Pro"/>
              </a:rPr>
              <a:t>Wetlands</a:t>
            </a:r>
            <a:endParaRPr sz="26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 dirty="0">
                <a:latin typeface="Source Sans Pro"/>
                <a:ea typeface="Source Sans Pro"/>
                <a:cs typeface="Source Sans Pro"/>
                <a:sym typeface="Source Sans Pro"/>
              </a:rPr>
              <a:t>Water Treatment Plant</a:t>
            </a:r>
            <a:endParaRPr sz="26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 dirty="0">
                <a:latin typeface="Source Sans Pro"/>
                <a:ea typeface="Source Sans Pro"/>
                <a:cs typeface="Source Sans Pro"/>
                <a:sym typeface="Source Sans Pro"/>
              </a:rPr>
              <a:t>Wastewater Treatment Plant</a:t>
            </a:r>
            <a:endParaRPr sz="26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/>
        </p:nvSpPr>
        <p:spPr>
          <a:xfrm>
            <a:off x="914400" y="304800"/>
            <a:ext cx="7315200" cy="10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#2: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Where does water go after it leaves our homes?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pic>
        <p:nvPicPr>
          <p:cNvPr id="55" name="Google Shape;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5225" y="1393350"/>
            <a:ext cx="3484374" cy="2021801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9"/>
          <p:cNvSpPr txBox="1"/>
          <p:nvPr/>
        </p:nvSpPr>
        <p:spPr>
          <a:xfrm>
            <a:off x="914400" y="2293200"/>
            <a:ext cx="6686400" cy="25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>
                <a:latin typeface="Source Sans Pro"/>
                <a:ea typeface="Source Sans Pro"/>
                <a:cs typeface="Source Sans Pro"/>
                <a:sym typeface="Source Sans Pro"/>
              </a:rPr>
              <a:t>Lavon Lake</a:t>
            </a:r>
            <a:endParaRPr sz="2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>
                <a:latin typeface="Source Sans Pro"/>
                <a:ea typeface="Source Sans Pro"/>
                <a:cs typeface="Source Sans Pro"/>
                <a:sym typeface="Source Sans Pro"/>
              </a:rPr>
              <a:t>Wetlands</a:t>
            </a:r>
            <a:endParaRPr sz="2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>
                <a:latin typeface="Source Sans Pro"/>
                <a:ea typeface="Source Sans Pro"/>
                <a:cs typeface="Source Sans Pro"/>
                <a:sym typeface="Source Sans Pro"/>
              </a:rPr>
              <a:t>Water Treatment Plant</a:t>
            </a:r>
            <a:endParaRPr sz="2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Source Sans Pro"/>
              <a:buAutoNum type="alphaLcParenR"/>
            </a:pPr>
            <a:r>
              <a:rPr lang="en" sz="2600">
                <a:latin typeface="Source Sans Pro"/>
                <a:ea typeface="Source Sans Pro"/>
                <a:cs typeface="Source Sans Pro"/>
                <a:sym typeface="Source Sans Pro"/>
              </a:rPr>
              <a:t>Wastewater Treatment Plant</a:t>
            </a:r>
            <a:endParaRPr sz="2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914400" y="3564275"/>
            <a:ext cx="6070500" cy="4947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/>
        </p:nvSpPr>
        <p:spPr>
          <a:xfrm>
            <a:off x="914400" y="304800"/>
            <a:ext cx="73152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Otters, bobcats, red foxes, and humans all use water from Lavon Lake. 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63" name="Google Shape;63;p10"/>
          <p:cNvSpPr txBox="1"/>
          <p:nvPr/>
        </p:nvSpPr>
        <p:spPr>
          <a:xfrm>
            <a:off x="914400" y="1912075"/>
            <a:ext cx="73152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It’s all…...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4" name="Google Shape;6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269" y="1612675"/>
            <a:ext cx="2779325" cy="24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/>
        </p:nvSpPr>
        <p:spPr>
          <a:xfrm>
            <a:off x="914400" y="304800"/>
            <a:ext cx="73152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Source Sans Pro"/>
                <a:ea typeface="Source Sans Pro"/>
                <a:cs typeface="Source Sans Pro"/>
                <a:sym typeface="Source Sans Pro"/>
              </a:rPr>
              <a:t>Question #3:</a:t>
            </a: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Otters, bobcats, red foxes, and humans all use water from Lavon Lake. 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914400" y="1912075"/>
            <a:ext cx="7315200" cy="15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It’s all…...</a:t>
            </a: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Source Sans Pro SemiBold"/>
              <a:ea typeface="Source Sans Pro SemiBold"/>
              <a:cs typeface="Source Sans Pro SemiBold"/>
              <a:sym typeface="Source Sans Pro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0269" y="1612675"/>
            <a:ext cx="2779325" cy="24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/>
        </p:nvSpPr>
        <p:spPr>
          <a:xfrm>
            <a:off x="937675" y="3426075"/>
            <a:ext cx="47781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400"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r>
              <a:rPr lang="en" sz="6400">
                <a:solidFill>
                  <a:srgbClr val="82CF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 Wa</a:t>
            </a:r>
            <a:r>
              <a:rPr lang="en" sz="1000">
                <a:solidFill>
                  <a:srgbClr val="82CF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6400">
                <a:solidFill>
                  <a:srgbClr val="82CF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r>
              <a:rPr lang="en" sz="1000">
                <a:solidFill>
                  <a:srgbClr val="82CF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6400">
                <a:solidFill>
                  <a:srgbClr val="82CF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en" sz="1000">
                <a:solidFill>
                  <a:srgbClr val="82CF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" sz="6400">
                <a:solidFill>
                  <a:srgbClr val="82CFC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</a:t>
            </a:r>
            <a:r>
              <a:rPr lang="en" sz="6400">
                <a:latin typeface="Source Sans Pro"/>
                <a:ea typeface="Source Sans Pro"/>
                <a:cs typeface="Source Sans Pro"/>
                <a:sym typeface="Source Sans Pro"/>
              </a:rPr>
              <a:t>”</a:t>
            </a:r>
            <a:endParaRPr sz="6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11"/>
          <p:cNvSpPr/>
          <p:nvPr/>
        </p:nvSpPr>
        <p:spPr>
          <a:xfrm>
            <a:off x="1479001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1949075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>
            <a:off x="2412713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3253819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1"/>
          <p:cNvSpPr/>
          <p:nvPr/>
        </p:nvSpPr>
        <p:spPr>
          <a:xfrm>
            <a:off x="3678626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4103433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4528240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4953046" y="4361450"/>
            <a:ext cx="341100" cy="70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Source Sans Pro</vt:lpstr>
      <vt:lpstr>Source Sans Pro SemiBold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Sands</dc:creator>
  <cp:lastModifiedBy>Lauren Sands</cp:lastModifiedBy>
  <cp:revision>1</cp:revision>
  <dcterms:modified xsi:type="dcterms:W3CDTF">2020-09-29T03:26:54Z</dcterms:modified>
</cp:coreProperties>
</file>